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893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60A-1C55-459D-B731-048683CE93C0}" type="datetimeFigureOut">
              <a:rPr lang="uk-UA" smtClean="0"/>
              <a:t>06.04.2016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E9FD-3396-4D17-A2CA-C94327F1FF19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60A-1C55-459D-B731-048683CE93C0}" type="datetimeFigureOut">
              <a:rPr lang="uk-UA" smtClean="0"/>
              <a:t>06.04.2016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E9FD-3396-4D17-A2CA-C94327F1FF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60A-1C55-459D-B731-048683CE93C0}" type="datetimeFigureOut">
              <a:rPr lang="uk-UA" smtClean="0"/>
              <a:t>06.04.2016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E9FD-3396-4D17-A2CA-C94327F1FF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60A-1C55-459D-B731-048683CE93C0}" type="datetimeFigureOut">
              <a:rPr lang="uk-UA" smtClean="0"/>
              <a:t>06.04.2016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E9FD-3396-4D17-A2CA-C94327F1FF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60A-1C55-459D-B731-048683CE93C0}" type="datetimeFigureOut">
              <a:rPr lang="uk-UA" smtClean="0"/>
              <a:t>06.04.2016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D8FE9FD-3396-4D17-A2CA-C94327F1FF19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60A-1C55-459D-B731-048683CE93C0}" type="datetimeFigureOut">
              <a:rPr lang="uk-UA" smtClean="0"/>
              <a:t>06.04.2016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E9FD-3396-4D17-A2CA-C94327F1FF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60A-1C55-459D-B731-048683CE93C0}" type="datetimeFigureOut">
              <a:rPr lang="uk-UA" smtClean="0"/>
              <a:t>06.04.2016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E9FD-3396-4D17-A2CA-C94327F1FF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60A-1C55-459D-B731-048683CE93C0}" type="datetimeFigureOut">
              <a:rPr lang="uk-UA" smtClean="0"/>
              <a:t>06.04.2016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E9FD-3396-4D17-A2CA-C94327F1FF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60A-1C55-459D-B731-048683CE93C0}" type="datetimeFigureOut">
              <a:rPr lang="uk-UA" smtClean="0"/>
              <a:t>06.04.2016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E9FD-3396-4D17-A2CA-C94327F1FF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60A-1C55-459D-B731-048683CE93C0}" type="datetimeFigureOut">
              <a:rPr lang="uk-UA" smtClean="0"/>
              <a:t>06.04.2016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E9FD-3396-4D17-A2CA-C94327F1FF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260A-1C55-459D-B731-048683CE93C0}" type="datetimeFigureOut">
              <a:rPr lang="uk-UA" smtClean="0"/>
              <a:t>06.04.2016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E9FD-3396-4D17-A2CA-C94327F1FF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E20260A-1C55-459D-B731-048683CE93C0}" type="datetimeFigureOut">
              <a:rPr lang="uk-UA" smtClean="0"/>
              <a:t>06.04.2016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D8FE9FD-3396-4D17-A2CA-C94327F1FF19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0"/>
            <a:ext cx="8229600" cy="1043006"/>
          </a:xfrm>
        </p:spPr>
        <p:txBody>
          <a:bodyPr/>
          <a:lstStyle/>
          <a:p>
            <a:r>
              <a:rPr lang="uk-UA" dirty="0" smtClean="0"/>
              <a:t>Червона книга </a:t>
            </a:r>
            <a:r>
              <a:rPr lang="uk-UA" dirty="0" err="1" smtClean="0"/>
              <a:t>ураїни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1071546"/>
            <a:ext cx="6400800" cy="3954954"/>
          </a:xfrm>
        </p:spPr>
        <p:txBody>
          <a:bodyPr>
            <a:normAutofit fontScale="40000" lnSpcReduction="20000"/>
          </a:bodyPr>
          <a:lstStyle/>
          <a:p>
            <a:r>
              <a:rPr lang="uk-UA" sz="4500" b="1" dirty="0" smtClean="0"/>
              <a:t>Червона книга України</a:t>
            </a:r>
          </a:p>
          <a:p>
            <a:r>
              <a:rPr lang="uk-UA" sz="4500" dirty="0" smtClean="0"/>
              <a:t>Червона книга України — основний документ, який вміщує перелік рідкісних та зникаючих видів рослин і тварин, на підставі якого розробляються наукові і практичні заходи, спрямовані на їхню охорону, відтворення і раціональне </a:t>
            </a:r>
            <a:r>
              <a:rPr lang="uk-UA" sz="4500" dirty="0" err="1" smtClean="0"/>
              <a:t>використання.</a:t>
            </a:r>
            <a:r>
              <a:rPr lang="uk-UA" sz="4500" b="1" dirty="0" err="1" smtClean="0"/>
              <a:t>Червона</a:t>
            </a:r>
            <a:r>
              <a:rPr lang="uk-UA" sz="4500" b="1" dirty="0" smtClean="0"/>
              <a:t> книга України</a:t>
            </a:r>
            <a:r>
              <a:rPr lang="uk-UA" sz="4500" dirty="0" smtClean="0"/>
              <a:t> - офіційний державний документ, який містить перелік рідкісних і таких, що перебувають під загрозою зникнення, видів тваринного і рослинного світу у межах території України, її континентального шельфу та виключної (морської) економічної зони, а також узагальнені відомості про сучасний стан цих видів тваринного і рослинного світу та заходи щодо їх збереження і відтворення.</a:t>
            </a:r>
          </a:p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4" name="Рисунок 3" descr="378957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4000504"/>
            <a:ext cx="2447925" cy="257174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0"/>
            <a:ext cx="7772400" cy="1470025"/>
          </a:xfrm>
        </p:spPr>
        <p:txBody>
          <a:bodyPr/>
          <a:lstStyle/>
          <a:p>
            <a:r>
              <a:rPr lang="uk-UA" dirty="0" smtClean="0"/>
              <a:t>Підсніжник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 descr="x_a3ab90b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1928802"/>
            <a:ext cx="6929486" cy="414339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42852"/>
            <a:ext cx="7772400" cy="857255"/>
          </a:xfrm>
        </p:spPr>
        <p:txBody>
          <a:bodyPr/>
          <a:lstStyle/>
          <a:p>
            <a:r>
              <a:rPr lang="uk-UA" dirty="0" smtClean="0"/>
              <a:t>Опис підсніжника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71612"/>
            <a:ext cx="6400800" cy="406718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uk-UA" b="1" dirty="0"/>
              <a:t>   </a:t>
            </a:r>
            <a:r>
              <a:rPr lang="uk-UA" b="1" dirty="0">
                <a:solidFill>
                  <a:schemeClr val="bg2">
                    <a:lumMod val="10000"/>
                  </a:schemeClr>
                </a:solidFill>
              </a:rPr>
              <a:t>Підсніжник - це квітка весни.</a:t>
            </a:r>
          </a:p>
          <a:p>
            <a:pPr fontAlgn="base"/>
            <a:r>
              <a:rPr lang="uk-UA" b="1" dirty="0">
                <a:solidFill>
                  <a:schemeClr val="bg2">
                    <a:lumMod val="10000"/>
                  </a:schemeClr>
                </a:solidFill>
              </a:rPr>
              <a:t>  Ще навкруги лежить сніг, а він вже пробиває собі дорогу до сонця. Спершу з-під трави видніються невеликі зелені листочки. Згодом появляються білі голівки на  тендітному стебельці. Квітка має три ніжних пелюстки. Ростуть ці чудові квіти густими білими острівцями. Навколо поширюється чарівний аромат.</a:t>
            </a:r>
          </a:p>
          <a:p>
            <a:pPr fontAlgn="base"/>
            <a:r>
              <a:rPr lang="uk-UA" b="1" dirty="0">
                <a:solidFill>
                  <a:schemeClr val="bg2">
                    <a:lumMod val="10000"/>
                  </a:schemeClr>
                </a:solidFill>
              </a:rPr>
              <a:t>   Підсніжник занесений до Червоної книги України.</a:t>
            </a:r>
          </a:p>
          <a:p>
            <a:endParaRPr lang="uk-UA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Бережіть підсніжники</a:t>
            </a:r>
            <a:endParaRPr lang="uk-UA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142984"/>
            <a:ext cx="8643998" cy="5715016"/>
          </a:xfrm>
        </p:spPr>
      </p:pic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Зубр</a:t>
            </a:r>
            <a:endParaRPr lang="uk-UA" dirty="0"/>
          </a:p>
        </p:txBody>
      </p:sp>
      <p:pic>
        <p:nvPicPr>
          <p:cNvPr id="4" name="Содержимое 3" descr="zybr_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500" y="1992312"/>
            <a:ext cx="5715000" cy="39243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800" dirty="0" smtClean="0"/>
              <a:t>Зубр</a:t>
            </a:r>
            <a:endParaRPr lang="uk-UA" sz="4800" dirty="0"/>
          </a:p>
        </p:txBody>
      </p:sp>
      <p:pic>
        <p:nvPicPr>
          <p:cNvPr id="5" name="Рисунок 4" descr="images (1)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500" b="4500"/>
          <a:stretch>
            <a:fillRect/>
          </a:stretch>
        </p:blipFill>
        <p:spPr>
          <a:xfrm>
            <a:off x="1714480" y="2714620"/>
            <a:ext cx="5486400" cy="39624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25000" lnSpcReduction="20000"/>
          </a:bodyPr>
          <a:lstStyle/>
          <a:p>
            <a:pPr fontAlgn="base"/>
            <a:r>
              <a:rPr lang="ru-RU" sz="5600" b="1" dirty="0" smtClean="0"/>
              <a:t>Зубры — очень крупные представители парнокопытных животных, однажды едва не исчезнувшие с лица земли, но чудом спасенные. Зубры относятся к семейству полорогих и состоят в родстве с различными видами диких быков — буйволами, </a:t>
            </a:r>
            <a:r>
              <a:rPr lang="ru-RU" sz="5600" b="1" dirty="0" err="1" smtClean="0"/>
              <a:t>яко</a:t>
            </a:r>
            <a:r>
              <a:rPr lang="ru-RU" sz="5600" b="1" dirty="0" err="1" smtClean="0"/>
              <a:t>амым</a:t>
            </a:r>
            <a:r>
              <a:rPr lang="ru-RU" sz="5600" b="1" dirty="0" smtClean="0"/>
              <a:t> близким родственником зубра является американский бизон, с которым он даже способен давать плодовитые гибриды.</a:t>
            </a:r>
          </a:p>
          <a:p>
            <a:pPr fontAlgn="base"/>
            <a:r>
              <a:rPr lang="ru-RU" sz="5600" b="1" dirty="0" smtClean="0"/>
              <a:t>м</a:t>
            </a:r>
            <a:r>
              <a:rPr lang="ru-RU" sz="5600" b="1" dirty="0" smtClean="0"/>
              <a:t>,  бантенгом, гауром. </a:t>
            </a:r>
            <a:r>
              <a:rPr lang="ru-RU" sz="5600" b="1" dirty="0" smtClean="0"/>
              <a:t>С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</TotalTime>
  <Words>107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Червона книга ураїни</vt:lpstr>
      <vt:lpstr>Підсніжник</vt:lpstr>
      <vt:lpstr>Опис підсніжника</vt:lpstr>
      <vt:lpstr>Бережіть підсніжники</vt:lpstr>
      <vt:lpstr>Зубр</vt:lpstr>
      <vt:lpstr>Зубр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Підсніжник</dc:title>
  <dc:creator>1</dc:creator>
  <cp:lastModifiedBy>1</cp:lastModifiedBy>
  <cp:revision>3</cp:revision>
  <dcterms:created xsi:type="dcterms:W3CDTF">2016-04-06T18:39:05Z</dcterms:created>
  <dcterms:modified xsi:type="dcterms:W3CDTF">2016-04-06T18:59:33Z</dcterms:modified>
</cp:coreProperties>
</file>